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6"/>
  </p:notesMasterIdLst>
  <p:sldIdLst>
    <p:sldId id="256" r:id="rId2"/>
    <p:sldId id="257" r:id="rId3"/>
    <p:sldId id="287" r:id="rId4"/>
    <p:sldId id="262" r:id="rId5"/>
    <p:sldId id="263" r:id="rId6"/>
    <p:sldId id="264" r:id="rId7"/>
    <p:sldId id="265" r:id="rId8"/>
    <p:sldId id="266" r:id="rId9"/>
    <p:sldId id="269" r:id="rId10"/>
    <p:sldId id="270" r:id="rId11"/>
    <p:sldId id="267" r:id="rId12"/>
    <p:sldId id="273" r:id="rId13"/>
    <p:sldId id="268" r:id="rId14"/>
    <p:sldId id="272" r:id="rId15"/>
    <p:sldId id="271" r:id="rId16"/>
    <p:sldId id="274" r:id="rId17"/>
    <p:sldId id="276" r:id="rId18"/>
    <p:sldId id="278" r:id="rId19"/>
    <p:sldId id="280" r:id="rId20"/>
    <p:sldId id="281" r:id="rId21"/>
    <p:sldId id="279" r:id="rId22"/>
    <p:sldId id="282" r:id="rId23"/>
    <p:sldId id="285" r:id="rId24"/>
    <p:sldId id="28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76" autoAdjust="0"/>
    <p:restoredTop sz="94660"/>
  </p:normalViewPr>
  <p:slideViewPr>
    <p:cSldViewPr>
      <p:cViewPr>
        <p:scale>
          <a:sx n="76" d="100"/>
          <a:sy n="76" d="100"/>
        </p:scale>
        <p:origin x="-1164" y="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14AF1-4454-4A55-964B-986A61838305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54728-1231-47C5-8FEB-9E0318A3781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5264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54728-1231-47C5-8FEB-9E0318A37814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1481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00947" y="1844824"/>
            <a:ext cx="6291533" cy="33547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/>
                <a:solidFill>
                  <a:srgbClr val="FF0000"/>
                </a:solidFill>
                <a:effectLst/>
              </a:rPr>
              <a:t>Тема урока </a:t>
            </a:r>
          </a:p>
          <a:p>
            <a:endParaRPr lang="ru-RU" sz="6600" b="1" cap="none" spc="0" dirty="0" smtClean="0">
              <a:ln/>
              <a:solidFill>
                <a:schemeClr val="accent3"/>
              </a:solidFill>
              <a:effectLst/>
            </a:endParaRPr>
          </a:p>
          <a:p>
            <a:pPr algn="ctr"/>
            <a:r>
              <a:rPr lang="ru-RU" sz="8000" b="1" cap="none" spc="0" dirty="0" smtClean="0">
                <a:ln/>
                <a:solidFill>
                  <a:srgbClr val="FF0000"/>
                </a:solidFill>
                <a:effectLst/>
              </a:rPr>
              <a:t>Сила тока</a:t>
            </a:r>
            <a:endParaRPr lang="ru-RU" sz="80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161575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1. ÐÐ°ÐºÐ¸Ðµ Ð¿ÑÐ¸Ð±Ð¾ÑÑ Ð²ÑÐ¾Ð´ÑÑ Ð² ÑÐ»ÐµÐºÑÑÐ¸ÑÐµÑÐºÑÑ ÑÐµÐ¿Ñ? Ð§ÑÐ¾ Ð¿ÑÐ¾Ð¸Ð·Ð¾Ð¹Ð´ÐµÑ Ð¿ÑÐ¸ Ð·Ð°Ð¼ÑÐºÐ°Ð½Ð¸Ð¸ ÐºÐ»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7920880" cy="57152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404664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Задание № </a:t>
            </a:r>
            <a:r>
              <a:rPr lang="ru-RU" sz="2400" b="1" dirty="0" smtClean="0">
                <a:solidFill>
                  <a:srgbClr val="C00000"/>
                </a:solidFill>
              </a:rPr>
              <a:t>1</a:t>
            </a:r>
            <a:r>
              <a:rPr lang="ru-RU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35099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5616624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Задание № </a:t>
            </a:r>
            <a:r>
              <a:rPr lang="ru-RU" sz="2400" b="1" dirty="0" smtClean="0">
                <a:solidFill>
                  <a:srgbClr val="C00000"/>
                </a:solidFill>
              </a:rPr>
              <a:t>2</a:t>
            </a:r>
            <a:r>
              <a:rPr lang="ru-RU" dirty="0" smtClean="0"/>
              <a:t> </a:t>
            </a:r>
          </a:p>
          <a:p>
            <a:endParaRPr lang="ru-RU" dirty="0"/>
          </a:p>
          <a:p>
            <a:r>
              <a:rPr lang="ru-RU" sz="2000" dirty="0" smtClean="0"/>
              <a:t>Начертите </a:t>
            </a:r>
            <a:r>
              <a:rPr lang="ru-RU" sz="2000" dirty="0"/>
              <a:t>схему цепи, содержащей один гальванический элемент и два звонка, каждый из которых можно включать отдельно друг от друга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9218" name="Picture 2" descr="http://5terka.com/images/fiz8/8-1class-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20888"/>
            <a:ext cx="6048672" cy="394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6766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332656"/>
            <a:ext cx="61926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Расскажи – и я забуду…</a:t>
            </a:r>
            <a:br>
              <a:rPr lang="ru-RU" sz="2400" b="1" i="1" dirty="0"/>
            </a:br>
            <a:r>
              <a:rPr lang="ru-RU" sz="2400" b="1" i="1" dirty="0"/>
              <a:t>Покажи – и я запомню…</a:t>
            </a:r>
            <a:br>
              <a:rPr lang="ru-RU" sz="2400" b="1" i="1" dirty="0"/>
            </a:br>
            <a:r>
              <a:rPr lang="ru-RU" sz="2400" b="1" i="1" dirty="0"/>
              <a:t>Дай мне возможность действовать самому – и я научусь.</a:t>
            </a:r>
            <a:endParaRPr lang="ru-RU" sz="2400" b="1" dirty="0"/>
          </a:p>
        </p:txBody>
      </p:sp>
      <p:pic>
        <p:nvPicPr>
          <p:cNvPr id="12292" name="Picture 4" descr="https://zabavnik.club/wp-content/uploads/Mudraya_sova_4_12095722-768x8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8246" y="1902316"/>
            <a:ext cx="4392488" cy="46498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://nopoint.ru/wp-content/uploads/2017/09/fizika-ehlektromagnitnye-yavleniya-06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617" y="2184444"/>
            <a:ext cx="4248472" cy="38446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59423" y="1576918"/>
            <a:ext cx="34730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cs typeface="Aparajita" panose="020B0604020202020204" pitchFamily="34" charset="0"/>
              </a:rPr>
              <a:t>китайская народная мудрость</a:t>
            </a:r>
          </a:p>
        </p:txBody>
      </p:sp>
    </p:spTree>
    <p:extLst>
      <p:ext uri="{BB962C8B-B14F-4D97-AF65-F5344CB8AC3E}">
        <p14:creationId xmlns:p14="http://schemas.microsoft.com/office/powerpoint/2010/main" xmlns="" val="301646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519" y="132478"/>
            <a:ext cx="882243" cy="1884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24689" y="132478"/>
            <a:ext cx="780328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Памятка по технике безопасности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при </a:t>
            </a:r>
            <a:r>
              <a:rPr lang="ru-RU" sz="2400" b="1" dirty="0">
                <a:solidFill>
                  <a:srgbClr val="C00000"/>
                </a:solidFill>
              </a:rPr>
              <a:t>работе с </a:t>
            </a:r>
            <a:r>
              <a:rPr lang="ru-RU" sz="2400" b="1" dirty="0" smtClean="0">
                <a:solidFill>
                  <a:srgbClr val="C00000"/>
                </a:solidFill>
              </a:rPr>
              <a:t>электрическим </a:t>
            </a:r>
            <a:r>
              <a:rPr lang="ru-RU" sz="2400" b="1" dirty="0">
                <a:solidFill>
                  <a:srgbClr val="C00000"/>
                </a:solidFill>
              </a:rPr>
              <a:t>током</a:t>
            </a:r>
            <a:r>
              <a:rPr lang="ru-RU" sz="2400" b="1" dirty="0" smtClean="0">
                <a:solidFill>
                  <a:srgbClr val="C00000"/>
                </a:solidFill>
              </a:rPr>
              <a:t>.</a:t>
            </a:r>
          </a:p>
          <a:p>
            <a:pPr algn="ctr"/>
            <a:endParaRPr lang="ru-RU" sz="2400" dirty="0">
              <a:solidFill>
                <a:srgbClr val="C00000"/>
              </a:solidFill>
            </a:endParaRPr>
          </a:p>
          <a:p>
            <a:r>
              <a:rPr lang="ru-RU" sz="2400" dirty="0" smtClean="0"/>
              <a:t>1.Не </a:t>
            </a:r>
            <a:r>
              <a:rPr lang="ru-RU" sz="2400" dirty="0"/>
              <a:t>используйте при сборке электрических цепей провода с повреждённой изоляцией с видимыми повреждениями.</a:t>
            </a:r>
          </a:p>
          <a:p>
            <a:r>
              <a:rPr lang="ru-RU" sz="2400" dirty="0" smtClean="0"/>
              <a:t>2.Следите </a:t>
            </a:r>
            <a:r>
              <a:rPr lang="ru-RU" sz="2400" dirty="0"/>
              <a:t>за исправностью всех креплений в приборах и приспособлениях.</a:t>
            </a:r>
          </a:p>
          <a:p>
            <a:r>
              <a:rPr lang="ru-RU" sz="2400" dirty="0" smtClean="0"/>
              <a:t>3.При </a:t>
            </a:r>
            <a:r>
              <a:rPr lang="ru-RU" sz="2400" dirty="0"/>
              <a:t>сборке электрических цепей избегайте пересечения проводов.</a:t>
            </a:r>
          </a:p>
          <a:p>
            <a:r>
              <a:rPr lang="ru-RU" sz="2400" dirty="0" smtClean="0"/>
              <a:t>4.Источники </a:t>
            </a:r>
            <a:r>
              <a:rPr lang="ru-RU" sz="2400" dirty="0"/>
              <a:t>тока подключайте в последнюю очередь.</a:t>
            </a:r>
          </a:p>
          <a:p>
            <a:r>
              <a:rPr lang="ru-RU" sz="2400" dirty="0" smtClean="0"/>
              <a:t>5.Все </a:t>
            </a:r>
            <a:r>
              <a:rPr lang="ru-RU" sz="2400" dirty="0"/>
              <a:t>исправления в цепях проводите при отключенном источнике тока.</a:t>
            </a:r>
          </a:p>
          <a:p>
            <a:r>
              <a:rPr lang="ru-RU" sz="2400" dirty="0" smtClean="0"/>
              <a:t>6. Не </a:t>
            </a:r>
            <a:r>
              <a:rPr lang="ru-RU" sz="2400" dirty="0"/>
              <a:t>определяйте наличие тока в цепи на ощупь.</a:t>
            </a:r>
          </a:p>
        </p:txBody>
      </p:sp>
    </p:spTree>
    <p:extLst>
      <p:ext uri="{BB962C8B-B14F-4D97-AF65-F5344CB8AC3E}">
        <p14:creationId xmlns:p14="http://schemas.microsoft.com/office/powerpoint/2010/main" xmlns="" val="34595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9160" y="189194"/>
            <a:ext cx="83728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Электрическая  </a:t>
            </a:r>
            <a:r>
              <a:rPr lang="ru-RU" sz="5400" b="1" i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цепь </a:t>
            </a:r>
            <a:endParaRPr lang="ru-RU" sz="5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2967" y="1136219"/>
            <a:ext cx="67056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5512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620688"/>
            <a:ext cx="44061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r>
              <a:rPr lang="ru-RU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ила тока</a:t>
            </a:r>
            <a:endParaRPr lang="ru-RU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1988840"/>
            <a:ext cx="64442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Характеристика  </a:t>
            </a:r>
            <a:r>
              <a:rPr lang="ru-RU" sz="2800" b="1" dirty="0"/>
              <a:t>тока в </a:t>
            </a:r>
            <a:r>
              <a:rPr lang="ru-RU" sz="2800" b="1" dirty="0" smtClean="0"/>
              <a:t>цепи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636912"/>
            <a:ext cx="7272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Сила тока</a:t>
            </a:r>
            <a:r>
              <a:rPr lang="ru-RU" sz="2400" dirty="0"/>
              <a:t> – физическая величина, характеризующая </a:t>
            </a:r>
            <a:r>
              <a:rPr lang="ru-RU" sz="2400" b="1" i="1" dirty="0"/>
              <a:t>скорость прохождения заряда через проводник</a:t>
            </a:r>
            <a:r>
              <a:rPr lang="ru-RU" sz="2400" dirty="0"/>
              <a:t> и равная отношению заряда</a:t>
            </a:r>
            <a:r>
              <a:rPr lang="ru-RU" sz="2400" b="1" i="1" dirty="0"/>
              <a:t> q</a:t>
            </a:r>
            <a:r>
              <a:rPr lang="ru-RU" sz="2400" dirty="0"/>
              <a:t>, </a:t>
            </a:r>
            <a:r>
              <a:rPr lang="ru-RU" sz="2400" dirty="0" err="1"/>
              <a:t>прошедшeгo</a:t>
            </a:r>
            <a:r>
              <a:rPr lang="ru-RU" sz="2400" dirty="0"/>
              <a:t> через </a:t>
            </a:r>
            <a:r>
              <a:rPr lang="ru-RU" sz="2400" dirty="0" err="1"/>
              <a:t>пoперeчное</a:t>
            </a:r>
            <a:r>
              <a:rPr lang="ru-RU" sz="2400" dirty="0"/>
              <a:t> сечение проводника за промежуток времени</a:t>
            </a:r>
            <a:r>
              <a:rPr lang="ru-RU" sz="2400" b="1" i="1" dirty="0"/>
              <a:t> t</a:t>
            </a:r>
            <a:r>
              <a:rPr lang="ru-RU" sz="2400" dirty="0"/>
              <a:t>, к этому промежутку </a:t>
            </a:r>
            <a:r>
              <a:rPr lang="ru-RU" sz="2400" dirty="0" smtClean="0"/>
              <a:t>времени.</a:t>
            </a:r>
            <a:endParaRPr lang="ru-RU" sz="2400" dirty="0"/>
          </a:p>
        </p:txBody>
      </p:sp>
      <p:pic>
        <p:nvPicPr>
          <p:cNvPr id="2050" name="Picture 2" descr="ÐÐ½Ð´ÑÐµ ÐÐ¼Ð¿ÐµÑ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83928"/>
            <a:ext cx="1866900" cy="2676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2991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ds02.infourok.ru/uploads/ex/101e/00015c25-2d13021e/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796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8468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19" y="-402232"/>
            <a:ext cx="9932789" cy="727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0486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630" y="1412776"/>
            <a:ext cx="7948739" cy="5112569"/>
          </a:xfrm>
          <a:prstGeom prst="round2DiagRect">
            <a:avLst>
              <a:gd name="adj1" fmla="val 4977"/>
              <a:gd name="adj2" fmla="val 11402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27486" y="188640"/>
            <a:ext cx="76890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Велик ли ток в 1 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Ампер</a:t>
            </a:r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xmlns="" val="169459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mypresentation.ru/documents/1077b993edb1ba819ee9031371ed1eb8/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0648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181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836712"/>
            <a:ext cx="84249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и</a:t>
            </a:r>
            <a:r>
              <a:rPr lang="ru-RU" sz="4400" b="1" dirty="0"/>
              <a:t>ндивидуальная</a:t>
            </a:r>
            <a:br>
              <a:rPr lang="ru-RU" sz="4400" b="1" dirty="0"/>
            </a:br>
            <a:r>
              <a:rPr lang="ru-RU" sz="4400" b="1" dirty="0">
                <a:solidFill>
                  <a:srgbClr val="FF0000"/>
                </a:solidFill>
              </a:rPr>
              <a:t>н</a:t>
            </a:r>
            <a:r>
              <a:rPr lang="ru-RU" sz="4400" b="1" dirty="0"/>
              <a:t>апряженная</a:t>
            </a:r>
            <a:br>
              <a:rPr lang="ru-RU" sz="4400" b="1" dirty="0"/>
            </a:br>
            <a:r>
              <a:rPr lang="ru-RU" sz="4400" b="1" dirty="0">
                <a:solidFill>
                  <a:srgbClr val="FF0000"/>
                </a:solidFill>
              </a:rPr>
              <a:t>т</a:t>
            </a:r>
            <a:r>
              <a:rPr lang="ru-RU" sz="4400" b="1" dirty="0"/>
              <a:t>ворческая</a:t>
            </a:r>
            <a:br>
              <a:rPr lang="ru-RU" sz="4400" b="1" dirty="0"/>
            </a:br>
            <a:r>
              <a:rPr lang="ru-RU" sz="4400" b="1" dirty="0">
                <a:solidFill>
                  <a:srgbClr val="FF0000"/>
                </a:solidFill>
              </a:rPr>
              <a:t>е</a:t>
            </a:r>
            <a:r>
              <a:rPr lang="ru-RU" sz="4400" b="1" dirty="0"/>
              <a:t>жедневная</a:t>
            </a:r>
            <a:br>
              <a:rPr lang="ru-RU" sz="4400" b="1" dirty="0"/>
            </a:br>
            <a:r>
              <a:rPr lang="ru-RU" sz="4400" b="1" dirty="0">
                <a:solidFill>
                  <a:srgbClr val="FF0000"/>
                </a:solidFill>
              </a:rPr>
              <a:t>р</a:t>
            </a:r>
            <a:r>
              <a:rPr lang="ru-RU" sz="4400" b="1" dirty="0"/>
              <a:t>абота</a:t>
            </a:r>
            <a:br>
              <a:rPr lang="ru-RU" sz="4400" b="1" dirty="0"/>
            </a:br>
            <a:r>
              <a:rPr lang="ru-RU" sz="4400" b="1" dirty="0">
                <a:solidFill>
                  <a:srgbClr val="FF0000"/>
                </a:solidFill>
              </a:rPr>
              <a:t>е</a:t>
            </a:r>
            <a:r>
              <a:rPr lang="ru-RU" sz="4400" b="1" dirty="0"/>
              <a:t>стественно</a:t>
            </a:r>
            <a:br>
              <a:rPr lang="ru-RU" sz="4400" b="1" dirty="0"/>
            </a:br>
            <a:r>
              <a:rPr lang="ru-RU" sz="4400" b="1" dirty="0">
                <a:solidFill>
                  <a:srgbClr val="FF0000"/>
                </a:solidFill>
              </a:rPr>
              <a:t>с</a:t>
            </a:r>
            <a:r>
              <a:rPr lang="ru-RU" sz="4400" b="1" dirty="0"/>
              <a:t> юмором.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255825"/>
            <a:ext cx="57996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FF0000"/>
                </a:solidFill>
              </a:rPr>
              <a:t>Организационный момент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im0-tub-ua.yandex.net/i?id=1e34389111f51d603b0cd41849c4c29b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1207" y="1148746"/>
            <a:ext cx="2016224" cy="1344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ds04.infourok.ru/uploads/ex/0179/000ff380-58852d30/img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391980" y="2204864"/>
            <a:ext cx="1944216" cy="14581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uncitylife.by/wp-content/uploads/2017/02/razvitee-detei-doshkolnogo-vozrast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36092"/>
            <a:ext cx="2664296" cy="15791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737837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Прибор для измерения силы тока 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7414283" cy="4852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0642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images.by.prom.st/54957273_w640_h640_e423702_600_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22810">
            <a:off x="2915816" y="5115801"/>
            <a:ext cx="1728192" cy="167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otlichniktk.ru/uploads/product/3336/1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0263" y="4988436"/>
            <a:ext cx="176082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2305240"/>
            <a:ext cx="73448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  <a:p>
            <a:r>
              <a:rPr lang="ru-RU" sz="2400" dirty="0" smtClean="0"/>
              <a:t>1.Включается </a:t>
            </a:r>
            <a:r>
              <a:rPr lang="ru-RU" sz="2400" dirty="0"/>
              <a:t>в цепь последовательно</a:t>
            </a:r>
          </a:p>
          <a:p>
            <a:r>
              <a:rPr lang="ru-RU" sz="2400" dirty="0" smtClean="0"/>
              <a:t>2.Включение </a:t>
            </a:r>
            <a:r>
              <a:rPr lang="ru-RU" sz="2400" dirty="0"/>
              <a:t>производится с помощью двух клемм "+" и "-"</a:t>
            </a:r>
          </a:p>
          <a:p>
            <a:r>
              <a:rPr lang="ru-RU" sz="2400" dirty="0" smtClean="0"/>
              <a:t>3.Клемму </a:t>
            </a:r>
            <a:r>
              <a:rPr lang="ru-RU" sz="2400" dirty="0"/>
              <a:t>со знаком "+" подключают к "+" источника, "-" к "-"</a:t>
            </a:r>
          </a:p>
          <a:p>
            <a:r>
              <a:rPr lang="ru-RU" sz="2400" dirty="0" smtClean="0"/>
              <a:t>4.Беречь </a:t>
            </a:r>
            <a:r>
              <a:rPr lang="ru-RU" sz="2400" dirty="0"/>
              <a:t>прибор от ударов, тряски и пыли.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-10322"/>
            <a:ext cx="856895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r>
              <a:rPr lang="ru-RU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равила пользования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cap="none" spc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амперметром.</a:t>
            </a:r>
          </a:p>
        </p:txBody>
      </p:sp>
      <p:pic>
        <p:nvPicPr>
          <p:cNvPr id="6" name="Picture 2" descr="Ð¤Ð°Ð¹Ð»:9kl Ampermetr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4543" y="1412776"/>
            <a:ext cx="2324408" cy="1396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2792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453" y="260648"/>
            <a:ext cx="7467600" cy="1143000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>
                <a:solidFill>
                  <a:srgbClr val="C00000"/>
                </a:solidFill>
              </a:rPr>
              <a:t>Закрепление  </a:t>
            </a:r>
            <a:r>
              <a:rPr lang="ru-RU" b="1" dirty="0">
                <a:solidFill>
                  <a:srgbClr val="C00000"/>
                </a:solidFill>
              </a:rPr>
              <a:t>нового материала</a:t>
            </a:r>
            <a:r>
              <a:rPr lang="ru-RU" b="1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556792"/>
            <a:ext cx="8064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Задача </a:t>
            </a:r>
            <a:r>
              <a:rPr lang="ru-RU" sz="2400" b="1" dirty="0" smtClean="0">
                <a:solidFill>
                  <a:srgbClr val="C00000"/>
                </a:solidFill>
                <a:cs typeface="Aharoni" panose="02010803020104030203" pitchFamily="2" charset="-79"/>
              </a:rPr>
              <a:t>1</a:t>
            </a:r>
            <a:r>
              <a:rPr lang="ru-RU" b="1" dirty="0" smtClean="0">
                <a:cs typeface="Aharoni" panose="02010803020104030203" pitchFamily="2" charset="-79"/>
              </a:rPr>
              <a:t>.Сила </a:t>
            </a:r>
            <a:r>
              <a:rPr lang="ru-RU" b="1" dirty="0">
                <a:cs typeface="Aharoni" panose="02010803020104030203" pitchFamily="2" charset="-79"/>
              </a:rPr>
              <a:t>тока в цепи электрической плитки </a:t>
            </a:r>
            <a:r>
              <a:rPr lang="ru-RU" b="1" dirty="0" smtClean="0">
                <a:cs typeface="Aharoni" panose="02010803020104030203" pitchFamily="2" charset="-79"/>
              </a:rPr>
              <a:t>равна 1,5 </a:t>
            </a:r>
            <a:r>
              <a:rPr lang="ru-RU" b="1" dirty="0">
                <a:cs typeface="Aharoni" panose="02010803020104030203" pitchFamily="2" charset="-79"/>
              </a:rPr>
              <a:t>А. Какой электрический заряд проходит через поперечное сечение ее спирали за 20 мин?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996952"/>
            <a:ext cx="756084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Задача 2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cs typeface="Aharoni" panose="02010803020104030203" pitchFamily="2" charset="-79"/>
              </a:rPr>
              <a:t>Сила </a:t>
            </a:r>
            <a:r>
              <a:rPr lang="ru-RU" sz="2000" b="1" dirty="0">
                <a:cs typeface="Aharoni" panose="02010803020104030203" pitchFamily="2" charset="-79"/>
              </a:rPr>
              <a:t>тока в спирали электрической лампы равна 0,2 А. Сколько электронов проходит через поперечное сечение спирали за 5 мин?</a:t>
            </a:r>
          </a:p>
        </p:txBody>
      </p:sp>
    </p:spTree>
    <p:extLst>
      <p:ext uri="{BB962C8B-B14F-4D97-AF65-F5344CB8AC3E}">
        <p14:creationId xmlns:p14="http://schemas.microsoft.com/office/powerpoint/2010/main" xmlns="" val="25380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7419" y="433087"/>
            <a:ext cx="763284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Домашнее задание к следующему </a:t>
            </a:r>
            <a:r>
              <a:rPr lang="ru-RU" sz="2800" b="1" dirty="0" smtClean="0"/>
              <a:t>уроку</a:t>
            </a:r>
            <a:endParaRPr lang="ru-RU" sz="2800" dirty="0"/>
          </a:p>
          <a:p>
            <a:r>
              <a:rPr lang="ru-RU" sz="2400" b="1" dirty="0" smtClean="0"/>
              <a:t>§     33 читать, отвечать на вопросы на стр.  81  </a:t>
            </a:r>
          </a:p>
          <a:p>
            <a:endParaRPr lang="ru-RU" sz="2400" b="1" dirty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sz="2800" b="1" dirty="0" smtClean="0"/>
              <a:t>Подведение </a:t>
            </a:r>
            <a:r>
              <a:rPr lang="ru-RU" sz="2800" b="1" dirty="0"/>
              <a:t>итогов урока, оценки работы учащихся.</a:t>
            </a:r>
            <a:endParaRPr lang="ru-RU" sz="2800" dirty="0"/>
          </a:p>
        </p:txBody>
      </p:sp>
      <p:pic>
        <p:nvPicPr>
          <p:cNvPr id="4100" name="Picture 4" descr="https://ds04.infourok.ru/uploads/ex/032a/00014f31-7b096aa9/2/img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86385"/>
            <a:ext cx="2444363" cy="1833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ds02.infourok.ru/uploads/ex/09f3/000303aa-9f19e157/img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9927" y="4653136"/>
            <a:ext cx="2664230" cy="19981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8768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s00.infourok.ru/images/doc/211/240199/img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531" y="9965"/>
            <a:ext cx="8042997" cy="658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upload.wikimedia.org/wikipedia/commons/thumb/c/cc/Logo_physics.svg/768px-Logo_physics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062039">
            <a:off x="6974552" y="5472050"/>
            <a:ext cx="1473288" cy="112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627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11.postila.io/resize?w=660&amp;src=%2Fdata%2F49%2Fd3%2Fd4%2F47%2F49d3d4471c6324d7e689aeaba91937ce379e9f7d58f5850e59abfe6d7060e03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268760"/>
            <a:ext cx="4486300" cy="526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980588"/>
            <a:ext cx="51954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Предлагаю вам ответить на следующие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treningi-po-prodajam.ru/wp-content/uploads/2016/05/%D1%83%D1%85%D0%BE%D0%B4-%D0%BE%D1%82-%D0%B2%D0%BE%D0%BF%D1%80%D0%BE%D1%81%D0%BE%D0%B2-%D0%BA%D0%B0%D0%BA-%D0%BD%D0%B5-%D0%BE%D1%82%D0%B2%D0%B5%D1%87%D0%B0%D1%82%D1%8C-%D0%BD%D0%B0-%D0%B2%D0%BE%D0%BF%D1%80%D0%BE%D1%81%D1%8B-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2210" y="3899363"/>
            <a:ext cx="2655667" cy="21424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5332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48680"/>
            <a:ext cx="6924860" cy="2036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068960"/>
            <a:ext cx="5767140" cy="2184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5611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6957198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19516"/>
            <a:ext cx="7200799" cy="2194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5840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9413" y="2490788"/>
            <a:ext cx="330517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92696"/>
            <a:ext cx="6480720" cy="1461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6323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7376" y="1591785"/>
            <a:ext cx="36671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9657"/>
            <a:ext cx="7075404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84984"/>
            <a:ext cx="4392488" cy="16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581128"/>
            <a:ext cx="309562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2654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2569886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5604" y="1814513"/>
            <a:ext cx="36957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4503" y="3140969"/>
            <a:ext cx="4417745" cy="1045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0075" y="4869160"/>
            <a:ext cx="336232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4855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cs7005.vk.me/v7005651/56253/CPh2YY8t5f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401176">
            <a:off x="4299575" y="2446778"/>
            <a:ext cx="4180037" cy="33564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ds44.ucoz.ru/avatar/fon/pochemuchki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3456384" cy="484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404664"/>
            <a:ext cx="723855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Решаем задачи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75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514</TotalTime>
  <Words>260</Words>
  <Application>Microsoft Office PowerPoint</Application>
  <PresentationFormat>Экран (4:3)</PresentationFormat>
  <Paragraphs>51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Прибор для измерения силы тока </vt:lpstr>
      <vt:lpstr>Слайд 21</vt:lpstr>
      <vt:lpstr>Закрепление  нового материала. 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21.12.2018</dc:title>
  <dc:creator>Даниил</dc:creator>
  <cp:lastModifiedBy>Kab15</cp:lastModifiedBy>
  <cp:revision>45</cp:revision>
  <dcterms:created xsi:type="dcterms:W3CDTF">2018-12-14T20:32:32Z</dcterms:created>
  <dcterms:modified xsi:type="dcterms:W3CDTF">2021-01-12T02:22:30Z</dcterms:modified>
</cp:coreProperties>
</file>